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4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0D34-AE5A-4A10-8751-17D1D4BCCF0B}" type="datetimeFigureOut">
              <a:rPr lang="fr-FR" smtClean="0"/>
              <a:t>23/10/2019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831E-D540-46A5-B672-C278D0E595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526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0D34-AE5A-4A10-8751-17D1D4BCCF0B}" type="datetimeFigureOut">
              <a:rPr lang="fr-FR" smtClean="0"/>
              <a:t>23/10/2019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831E-D540-46A5-B672-C278D0E595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193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0D34-AE5A-4A10-8751-17D1D4BCCF0B}" type="datetimeFigureOut">
              <a:rPr lang="fr-FR" smtClean="0"/>
              <a:t>23/10/2019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831E-D540-46A5-B672-C278D0E5956F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720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0D34-AE5A-4A10-8751-17D1D4BCCF0B}" type="datetimeFigureOut">
              <a:rPr lang="fr-FR" smtClean="0"/>
              <a:t>23/10/2019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831E-D540-46A5-B672-C278D0E595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190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0D34-AE5A-4A10-8751-17D1D4BCCF0B}" type="datetimeFigureOut">
              <a:rPr lang="fr-FR" smtClean="0"/>
              <a:t>23/10/2019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831E-D540-46A5-B672-C278D0E5956F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0913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0D34-AE5A-4A10-8751-17D1D4BCCF0B}" type="datetimeFigureOut">
              <a:rPr lang="fr-FR" smtClean="0"/>
              <a:t>23/10/2019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831E-D540-46A5-B672-C278D0E595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33395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0D34-AE5A-4A10-8751-17D1D4BCCF0B}" type="datetimeFigureOut">
              <a:rPr lang="fr-FR" smtClean="0"/>
              <a:t>23/10/2019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831E-D540-46A5-B672-C278D0E595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361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0D34-AE5A-4A10-8751-17D1D4BCCF0B}" type="datetimeFigureOut">
              <a:rPr lang="fr-FR" smtClean="0"/>
              <a:t>23/10/2019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831E-D540-46A5-B672-C278D0E595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50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0D34-AE5A-4A10-8751-17D1D4BCCF0B}" type="datetimeFigureOut">
              <a:rPr lang="fr-FR" smtClean="0"/>
              <a:t>23/10/2019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831E-D540-46A5-B672-C278D0E595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179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0D34-AE5A-4A10-8751-17D1D4BCCF0B}" type="datetimeFigureOut">
              <a:rPr lang="fr-FR" smtClean="0"/>
              <a:t>23/10/2019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831E-D540-46A5-B672-C278D0E595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48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0D34-AE5A-4A10-8751-17D1D4BCCF0B}" type="datetimeFigureOut">
              <a:rPr lang="fr-FR" smtClean="0"/>
              <a:t>23/10/2019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831E-D540-46A5-B672-C278D0E595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124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0D34-AE5A-4A10-8751-17D1D4BCCF0B}" type="datetimeFigureOut">
              <a:rPr lang="fr-FR" smtClean="0"/>
              <a:t>23/10/2019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831E-D540-46A5-B672-C278D0E595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775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0D34-AE5A-4A10-8751-17D1D4BCCF0B}" type="datetimeFigureOut">
              <a:rPr lang="fr-FR" smtClean="0"/>
              <a:t>23/10/2019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831E-D540-46A5-B672-C278D0E595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02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0D34-AE5A-4A10-8751-17D1D4BCCF0B}" type="datetimeFigureOut">
              <a:rPr lang="fr-FR" smtClean="0"/>
              <a:t>23/10/2019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831E-D540-46A5-B672-C278D0E595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68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0D34-AE5A-4A10-8751-17D1D4BCCF0B}" type="datetimeFigureOut">
              <a:rPr lang="fr-FR" smtClean="0"/>
              <a:t>23/10/2019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831E-D540-46A5-B672-C278D0E595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31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0D34-AE5A-4A10-8751-17D1D4BCCF0B}" type="datetimeFigureOut">
              <a:rPr lang="fr-FR" smtClean="0"/>
              <a:t>23/10/2019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831E-D540-46A5-B672-C278D0E595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97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20D34-AE5A-4A10-8751-17D1D4BCCF0B}" type="datetimeFigureOut">
              <a:rPr lang="fr-FR" smtClean="0"/>
              <a:t>23/10/2019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8BDD831E-D540-46A5-B672-C278D0E595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19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25" y="2907860"/>
            <a:ext cx="2238374" cy="22383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206" y="1311236"/>
            <a:ext cx="2462213" cy="24622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9955" y="76204"/>
            <a:ext cx="2338386" cy="2338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Image 16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9" t="5116"/>
          <a:stretch/>
        </p:blipFill>
        <p:spPr bwMode="auto">
          <a:xfrm>
            <a:off x="503237" y="281943"/>
            <a:ext cx="1412875" cy="1047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382588" y="3601165"/>
            <a:ext cx="63007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lundi matin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Yoga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à 10h15</a:t>
            </a:r>
          </a:p>
          <a:p>
            <a:pPr algn="ctr"/>
            <a:r>
              <a:rPr lang="fr-FR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mardi soir en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Yoga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à 18h50 </a:t>
            </a:r>
          </a:p>
          <a:p>
            <a:pPr algn="ctr"/>
            <a:r>
              <a:rPr lang="fr-FR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mercredi matin à 9h15 en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Assouplissement </a:t>
            </a:r>
            <a:endParaRPr lang="fr-FR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mercredi soir en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Yoga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à 20H00 </a:t>
            </a:r>
          </a:p>
          <a:p>
            <a:pPr algn="ctr"/>
            <a:r>
              <a:rPr lang="fr-FR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jeudi matin à 10h15 en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Yoga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Circuit Fit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à 11h15 </a:t>
            </a:r>
          </a:p>
          <a:p>
            <a:pPr algn="ctr"/>
            <a:r>
              <a:rPr lang="fr-FR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vendredi matin à 9h15 en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Renforcement musculaire </a:t>
            </a:r>
            <a:endParaRPr lang="fr-FR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vendredi matin à 10h15 en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Assouplissement </a:t>
            </a:r>
            <a:endParaRPr lang="fr-FR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samedi matin à 9h15 en </a:t>
            </a:r>
            <a:r>
              <a:rPr lang="fr-FR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Pilates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10h15 en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Yoga</a:t>
            </a:r>
            <a:endParaRPr lang="fr-FR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dimanche matin à 11h00 en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Renforcement Postural</a:t>
            </a:r>
            <a:endParaRPr lang="fr-FR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851026" y="344153"/>
            <a:ext cx="6743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NID DES AIDANTS S’ASSOCIE A LA SALLE LE DUPLEX POUR DES SEANCES DE SPORT </a:t>
            </a:r>
          </a:p>
          <a:p>
            <a:pPr algn="ctr"/>
            <a:r>
              <a:rPr 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TOUT AU LONG DE LA SEMAINE</a:t>
            </a:r>
            <a:endParaRPr lang="fr-FR" sz="20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158604" y="1741826"/>
            <a:ext cx="47863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tant qu’aidant, il est important de prendre soin de vous pour prendre soin de votre proche</a:t>
            </a:r>
          </a:p>
          <a:p>
            <a:pPr algn="ctr"/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Venez vous ressourcer le temps d’une séance au choix.</a:t>
            </a:r>
            <a:endParaRPr lang="fr-F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944917" y="5639504"/>
            <a:ext cx="56483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2B4212"/>
                </a:solidFill>
              </a:rPr>
              <a:t>Activité financée par le Nid des aidants</a:t>
            </a:r>
          </a:p>
          <a:p>
            <a:r>
              <a:rPr lang="fr-FR" dirty="0" smtClean="0">
                <a:solidFill>
                  <a:srgbClr val="2B4212"/>
                </a:solidFill>
              </a:rPr>
              <a:t>Inscription au Duplex : 06.26.26.48.00</a:t>
            </a:r>
          </a:p>
          <a:p>
            <a:r>
              <a:rPr lang="fr-FR" dirty="0" smtClean="0">
                <a:solidFill>
                  <a:srgbClr val="2B4212"/>
                </a:solidFill>
              </a:rPr>
              <a:t>Inscription au Nid des aidants : 06.46.32.91.92</a:t>
            </a:r>
            <a:endParaRPr lang="fr-FR" dirty="0">
              <a:solidFill>
                <a:srgbClr val="2B42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2963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</TotalTime>
  <Words>142</Words>
  <Application>Microsoft Office PowerPoint</Application>
  <PresentationFormat>Grand écran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Facette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Coordination PFR - 51 - La Meulière de la Marne</dc:creator>
  <cp:lastModifiedBy>Coordination PFR - 51 - La Meulière de la Marne</cp:lastModifiedBy>
  <cp:revision>4</cp:revision>
  <dcterms:created xsi:type="dcterms:W3CDTF">2019-10-23T08:54:17Z</dcterms:created>
  <dcterms:modified xsi:type="dcterms:W3CDTF">2019-10-23T09:47:03Z</dcterms:modified>
</cp:coreProperties>
</file>